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63" r:id="rId4"/>
    <p:sldId id="285" r:id="rId5"/>
    <p:sldId id="287" r:id="rId6"/>
    <p:sldId id="264" r:id="rId7"/>
    <p:sldId id="279" r:id="rId8"/>
    <p:sldId id="265" r:id="rId9"/>
    <p:sldId id="280" r:id="rId10"/>
    <p:sldId id="286" r:id="rId11"/>
    <p:sldId id="281" r:id="rId12"/>
    <p:sldId id="282" r:id="rId13"/>
    <p:sldId id="283" r:id="rId14"/>
    <p:sldId id="284" r:id="rId15"/>
    <p:sldId id="288" r:id="rId16"/>
    <p:sldId id="289" r:id="rId17"/>
    <p:sldId id="290" r:id="rId18"/>
    <p:sldId id="291" r:id="rId19"/>
    <p:sldId id="292" r:id="rId20"/>
    <p:sldId id="297" r:id="rId21"/>
    <p:sldId id="293" r:id="rId22"/>
    <p:sldId id="294" r:id="rId23"/>
    <p:sldId id="295" r:id="rId24"/>
    <p:sldId id="296" r:id="rId25"/>
    <p:sldId id="298" r:id="rId26"/>
    <p:sldId id="300" r:id="rId27"/>
    <p:sldId id="299" r:id="rId28"/>
    <p:sldId id="276" r:id="rId29"/>
    <p:sldId id="277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144" y="-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27/01/2018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27/01/2018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27/01/2018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27/01/2018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27/01/2018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27/01/2018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27/01/2018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27/01/2018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Seuil à 40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Split en sous masque</a:t>
            </a:r>
          </a:p>
          <a:p>
            <a:pPr lvl="2"/>
            <a:r>
              <a:rPr lang="fr-FR" dirty="0" err="1">
                <a:solidFill>
                  <a:srgbClr val="E8750C"/>
                </a:solidFill>
              </a:rPr>
              <a:t>Skimage</a:t>
            </a:r>
            <a:r>
              <a:rPr lang="fr-FR" dirty="0">
                <a:solidFill>
                  <a:srgbClr val="E8750C"/>
                </a:solidFill>
              </a:rPr>
              <a:t>. </a:t>
            </a:r>
            <a:r>
              <a:rPr lang="fr-FR" dirty="0" err="1" smtClean="0">
                <a:solidFill>
                  <a:srgbClr val="E8750C"/>
                </a:solidFill>
              </a:rPr>
              <a:t>Morphology.label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RLE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Submission</a:t>
            </a:r>
            <a:r>
              <a:rPr lang="fr-FR" dirty="0" smtClean="0">
                <a:solidFill>
                  <a:srgbClr val="E8750C"/>
                </a:solidFill>
              </a:rPr>
              <a:t> : Score 0,247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7504" y="2564904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504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572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3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8116442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en 128 x 128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r>
              <a:rPr lang="fr-FR" dirty="0" smtClean="0">
                <a:solidFill>
                  <a:srgbClr val="E8750C"/>
                </a:solidFill>
              </a:rPr>
              <a:t> : 0,301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4339" name="Picture 3" descr="F:\Nicolas\Documents\OpenClassRoom\P9\img\training\training1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88" y="3374994"/>
            <a:ext cx="4392488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:\Nicolas\Documents\OpenClassRoom\P9\img\training\training1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74994"/>
            <a:ext cx="4392488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F:\Nicolas\Documents\OpenClassRoom\P9\img\training\training1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200" y="3374994"/>
            <a:ext cx="4392488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aide 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</a:t>
            </a:r>
            <a:r>
              <a:rPr lang="fr-FR" dirty="0" smtClean="0">
                <a:solidFill>
                  <a:srgbClr val="E8750C"/>
                </a:solidFill>
              </a:rPr>
              <a:t>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?)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7410" name="Picture 2" descr="F:\Nicolas\Documents\OpenClassRoom\P9\img\training\trainingHD-11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3210601"/>
            <a:ext cx="5079601" cy="33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F:\Nicolas\Documents\OpenClassRoom\P9\img\training\trainingH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5"/>
            <a:ext cx="5079602" cy="33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F:\Nicolas\Documents\OpenClassRoom\P9\img\training\trainingHD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34928"/>
            <a:ext cx="5079600" cy="33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Pixels seuls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Nettoyage lors du RLE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Essai de séparation des cellules « collées »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Erode ou </a:t>
            </a:r>
            <a:r>
              <a:rPr lang="fr-FR" dirty="0" err="1" smtClean="0">
                <a:solidFill>
                  <a:srgbClr val="E8750C"/>
                </a:solidFill>
              </a:rPr>
              <a:t>Watershed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Réduction du score</a:t>
            </a: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653136"/>
            <a:ext cx="5027712" cy="16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l'Extended en 700 x 520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Pb mémoire GPU a 512 x 512 (8 go &amp; 3 </a:t>
            </a:r>
            <a:r>
              <a:rPr lang="fr-FR" sz="2400" dirty="0" err="1" smtClean="0">
                <a:solidFill>
                  <a:srgbClr val="E8750C"/>
                </a:solidFill>
              </a:rPr>
              <a:t>img</a:t>
            </a:r>
            <a:r>
              <a:rPr lang="fr-FR" sz="2400" dirty="0" smtClean="0">
                <a:solidFill>
                  <a:srgbClr val="E8750C"/>
                </a:solidFill>
              </a:rPr>
              <a:t>/batch)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précise</a:t>
            </a: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dessus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</a:t>
            </a:r>
            <a:r>
              <a:rPr lang="fr-FR" dirty="0" err="1" smtClean="0">
                <a:solidFill>
                  <a:srgbClr val="E8750C"/>
                </a:solidFill>
              </a:rPr>
              <a:t>autoencoder</a:t>
            </a:r>
            <a:r>
              <a:rPr lang="fr-FR" dirty="0" smtClean="0">
                <a:solidFill>
                  <a:srgbClr val="E8750C"/>
                </a:solidFill>
              </a:rPr>
              <a:t>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dirty="0" smtClean="0">
                <a:solidFill>
                  <a:srgbClr val="E8750C"/>
                </a:solidFill>
              </a:rPr>
              <a:t>Résultats moyen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détection de noyaux de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Fournir 1 masque par 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détection de noyaux de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Fournir 1 masque par 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Apatative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27/01/2018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677</Words>
  <Application>Microsoft Office PowerPoint</Application>
  <PresentationFormat>Affichage à l'écran (4:3)</PresentationFormat>
  <Paragraphs>257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Thème Office</vt:lpstr>
      <vt:lpstr>Parcours Data Scientist</vt:lpstr>
      <vt:lpstr>Sommaire</vt:lpstr>
      <vt:lpstr>Présentation</vt:lpstr>
      <vt:lpstr>Présentation</vt:lpstr>
      <vt:lpstr>Modèles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42</cp:revision>
  <dcterms:created xsi:type="dcterms:W3CDTF">2017-11-17T16:33:28Z</dcterms:created>
  <dcterms:modified xsi:type="dcterms:W3CDTF">2018-01-27T20:41:30Z</dcterms:modified>
</cp:coreProperties>
</file>